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72" r:id="rId3"/>
    <p:sldId id="258" r:id="rId4"/>
    <p:sldId id="259" r:id="rId5"/>
    <p:sldId id="260" r:id="rId6"/>
    <p:sldId id="261" r:id="rId7"/>
    <p:sldId id="273" r:id="rId8"/>
    <p:sldId id="263" r:id="rId9"/>
    <p:sldId id="264" r:id="rId10"/>
    <p:sldId id="265" r:id="rId11"/>
    <p:sldId id="266" r:id="rId12"/>
    <p:sldId id="277" r:id="rId13"/>
    <p:sldId id="278" r:id="rId14"/>
    <p:sldId id="279" r:id="rId15"/>
    <p:sldId id="280" r:id="rId16"/>
    <p:sldId id="275" r:id="rId17"/>
    <p:sldId id="268" r:id="rId18"/>
    <p:sldId id="274" r:id="rId19"/>
    <p:sldId id="269" r:id="rId20"/>
    <p:sldId id="270" r:id="rId21"/>
    <p:sldId id="271" r:id="rId22"/>
    <p:sldId id="276" r:id="rId23"/>
    <p:sldId id="281" r:id="rId24"/>
    <p:sldId id="282" r:id="rId25"/>
    <p:sldId id="283" r:id="rId26"/>
    <p:sldId id="284"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2BD7E-9171-4339-9C37-83E7344020DD}" type="datetimeFigureOut">
              <a:rPr lang="en-US" smtClean="0"/>
              <a:t>2/25/2013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259361-E9C2-49D7-B5CA-505BB91F4605}" type="slidenum">
              <a:rPr lang="en-US" smtClean="0"/>
              <a:t>‹#›</a:t>
            </a:fld>
            <a:endParaRPr lang="en-US"/>
          </a:p>
        </p:txBody>
      </p:sp>
    </p:spTree>
    <p:extLst>
      <p:ext uri="{BB962C8B-B14F-4D97-AF65-F5344CB8AC3E}">
        <p14:creationId xmlns:p14="http://schemas.microsoft.com/office/powerpoint/2010/main" val="594536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259361-E9C2-49D7-B5CA-505BB91F4605}" type="slidenum">
              <a:rPr lang="en-US" smtClean="0"/>
              <a:t>1</a:t>
            </a:fld>
            <a:endParaRPr lang="en-US"/>
          </a:p>
        </p:txBody>
      </p:sp>
    </p:spTree>
    <p:extLst>
      <p:ext uri="{BB962C8B-B14F-4D97-AF65-F5344CB8AC3E}">
        <p14:creationId xmlns:p14="http://schemas.microsoft.com/office/powerpoint/2010/main" val="228441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DD430E1-9296-4F14-A08D-83615049CC62}"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7497B0C6-F9AC-4C24-8F6D-3B26BFFF32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430E1-9296-4F14-A08D-83615049CC62}"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7B0C6-F9AC-4C24-8F6D-3B26BFFF32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430E1-9296-4F14-A08D-83615049CC62}"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7B0C6-F9AC-4C24-8F6D-3B26BFFF32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DD430E1-9296-4F14-A08D-83615049CC62}"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7B0C6-F9AC-4C24-8F6D-3B26BFFF32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DD430E1-9296-4F14-A08D-83615049CC62}"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7B0C6-F9AC-4C24-8F6D-3B26BFFF32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DD430E1-9296-4F14-A08D-83615049CC62}"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7B0C6-F9AC-4C24-8F6D-3B26BFFF3265}"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FDD430E1-9296-4F14-A08D-83615049CC62}" type="datetimeFigureOut">
              <a:rPr lang="en-US" smtClean="0"/>
              <a:t>2/25/2013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7B0C6-F9AC-4C24-8F6D-3B26BFFF3265}"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FDD430E1-9296-4F14-A08D-83615049CC62}" type="datetimeFigureOut">
              <a:rPr lang="en-US" smtClean="0"/>
              <a:t>2/25/2013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7B0C6-F9AC-4C24-8F6D-3B26BFFF32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DD430E1-9296-4F14-A08D-83615049CC62}" type="datetimeFigureOut">
              <a:rPr lang="en-US" smtClean="0"/>
              <a:t>2/25/2013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97B0C6-F9AC-4C24-8F6D-3B26BFFF32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DD430E1-9296-4F14-A08D-83615049CC62}"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7B0C6-F9AC-4C24-8F6D-3B26BFFF3265}"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DD430E1-9296-4F14-A08D-83615049CC62}"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7B0C6-F9AC-4C24-8F6D-3B26BFFF3265}"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FDD430E1-9296-4F14-A08D-83615049CC62}" type="datetimeFigureOut">
              <a:rPr lang="en-US" smtClean="0"/>
              <a:t>2/25/2013</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7497B0C6-F9AC-4C24-8F6D-3B26BFFF32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Social Media Privacy Settings</a:t>
            </a:r>
            <a:endParaRPr lang="en-US" dirty="0"/>
          </a:p>
        </p:txBody>
      </p:sp>
      <p:sp>
        <p:nvSpPr>
          <p:cNvPr id="3" name="Subtitle 2"/>
          <p:cNvSpPr>
            <a:spLocks noGrp="1"/>
          </p:cNvSpPr>
          <p:nvPr>
            <p:ph type="subTitle" idx="1"/>
          </p:nvPr>
        </p:nvSpPr>
        <p:spPr/>
        <p:txBody>
          <a:bodyPr/>
          <a:lstStyle/>
          <a:p>
            <a:r>
              <a:rPr lang="en-US" dirty="0" smtClean="0"/>
              <a:t>How to make your profiles private, block people, and deactivate your account on Facebook</a:t>
            </a:r>
            <a:endParaRPr lang="en-US" dirty="0"/>
          </a:p>
        </p:txBody>
      </p:sp>
      <p:pic>
        <p:nvPicPr>
          <p:cNvPr id="12298" name="Picture 10" descr="http://www.dot.state.oh.us/groups/ohol/PublishingImages/facebook-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600"/>
            <a:ext cx="1143000" cy="14807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00400" y="5791200"/>
            <a:ext cx="4436343" cy="369332"/>
          </a:xfrm>
          <a:prstGeom prst="rect">
            <a:avLst/>
          </a:prstGeom>
        </p:spPr>
        <p:txBody>
          <a:bodyPr wrap="none">
            <a:spAutoFit/>
          </a:bodyPr>
          <a:lstStyle/>
          <a:p>
            <a:r>
              <a:rPr lang="en-US" dirty="0"/>
              <a:t>Angelica Gonzalez, Lupe Heredia, </a:t>
            </a:r>
            <a:r>
              <a:rPr lang="en-US" dirty="0" err="1"/>
              <a:t>Malia</a:t>
            </a:r>
            <a:r>
              <a:rPr lang="en-US" dirty="0"/>
              <a:t> </a:t>
            </a:r>
            <a:r>
              <a:rPr lang="en-US" dirty="0" err="1"/>
              <a:t>Xiong</a:t>
            </a:r>
            <a:endParaRPr lang="en-US" dirty="0"/>
          </a:p>
        </p:txBody>
      </p:sp>
    </p:spTree>
    <p:extLst>
      <p:ext uri="{BB962C8B-B14F-4D97-AF65-F5344CB8AC3E}">
        <p14:creationId xmlns:p14="http://schemas.microsoft.com/office/powerpoint/2010/main" val="23186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Step 3:  click privacy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35814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3505200" y="3270173"/>
            <a:ext cx="1866900" cy="0"/>
          </a:xfrm>
          <a:prstGeom prst="straightConnector1">
            <a:avLst/>
          </a:prstGeom>
          <a:ln w="762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391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4: look at “Privacy when you post.” If your setting is PUBLIC, change it to FRIENDS.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70" y="1676400"/>
            <a:ext cx="3302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3733800" y="5411118"/>
            <a:ext cx="2209800"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335270" y="4152900"/>
            <a:ext cx="3352800" cy="2362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298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143000"/>
          </a:xfrm>
        </p:spPr>
        <p:txBody>
          <a:bodyPr>
            <a:normAutofit fontScale="90000"/>
          </a:bodyPr>
          <a:lstStyle/>
          <a:p>
            <a:pPr algn="ctr"/>
            <a:r>
              <a:rPr lang="en-US" dirty="0" smtClean="0"/>
              <a:t>How to block people from a computer</a:t>
            </a:r>
            <a:endParaRPr lang="en-US" dirty="0"/>
          </a:p>
        </p:txBody>
      </p:sp>
    </p:spTree>
    <p:extLst>
      <p:ext uri="{BB962C8B-B14F-4D97-AF65-F5344CB8AC3E}">
        <p14:creationId xmlns:p14="http://schemas.microsoft.com/office/powerpoint/2010/main" val="654540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one: click the icon to the left of the gear in the right corner</a:t>
            </a:r>
            <a:endParaRPr lang="en-US"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76480" y="1524000"/>
            <a:ext cx="8170351"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848600" y="1447800"/>
            <a:ext cx="4572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33600" y="2667000"/>
            <a:ext cx="3505200" cy="16002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33601" y="5724640"/>
            <a:ext cx="3581400" cy="682587"/>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0646" y="3467100"/>
            <a:ext cx="1066800" cy="1143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5039" y="1981200"/>
            <a:ext cx="1219200" cy="59537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41184" y="2245143"/>
            <a:ext cx="685800" cy="244207"/>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6553200" y="1714500"/>
            <a:ext cx="1066800" cy="0"/>
          </a:xfrm>
          <a:prstGeom prst="line">
            <a:avLst/>
          </a:prstGeom>
          <a:ln w="1143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30178" y="1828800"/>
            <a:ext cx="1189822" cy="0"/>
          </a:xfrm>
          <a:prstGeom prst="line">
            <a:avLst/>
          </a:prstGeom>
          <a:ln w="1143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846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normAutofit fontScale="90000"/>
          </a:bodyPr>
          <a:lstStyle/>
          <a:p>
            <a:r>
              <a:rPr lang="en-US" dirty="0" smtClean="0"/>
              <a:t>Step two: click “how do I stop someone from bothering me? Then add the email or name of person in box</a:t>
            </a:r>
            <a:endParaRPr lang="en-US" dirty="0"/>
          </a:p>
        </p:txBody>
      </p:sp>
      <p:sp>
        <p:nvSpPr>
          <p:cNvPr id="8" name="Rectangle 7"/>
          <p:cNvSpPr/>
          <p:nvPr/>
        </p:nvSpPr>
        <p:spPr>
          <a:xfrm>
            <a:off x="3287905" y="3666551"/>
            <a:ext cx="1332123" cy="8001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90800" y="1515096"/>
            <a:ext cx="5628923" cy="5103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2610998" y="2362200"/>
            <a:ext cx="3124200" cy="40296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20566" y="2057400"/>
            <a:ext cx="533400" cy="114300"/>
          </a:xfrm>
          <a:prstGeom prst="rect">
            <a:avLst/>
          </a:prstGeom>
          <a:solidFill>
            <a:schemeClr val="tx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05600" y="1523588"/>
            <a:ext cx="762000" cy="1143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62600" y="2590800"/>
            <a:ext cx="2514600" cy="1600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4267200" y="3679404"/>
            <a:ext cx="1856972"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78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153400" cy="1143000"/>
          </a:xfrm>
        </p:spPr>
        <p:txBody>
          <a:bodyPr>
            <a:normAutofit fontScale="90000"/>
          </a:bodyPr>
          <a:lstStyle/>
          <a:p>
            <a:r>
              <a:rPr lang="en-US" dirty="0" smtClean="0"/>
              <a:t>Step four: click the person you would like to block and press close.</a:t>
            </a:r>
            <a:endParaRPr lang="en-US"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8570"/>
          <a:stretch/>
        </p:blipFill>
        <p:spPr bwMode="auto">
          <a:xfrm>
            <a:off x="1143000" y="1371600"/>
            <a:ext cx="6858000" cy="538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00200" y="1981200"/>
            <a:ext cx="1066800" cy="304800"/>
          </a:xfrm>
          <a:prstGeom prst="rect">
            <a:avLst/>
          </a:prstGeom>
          <a:solidFill>
            <a:schemeClr val="tx1">
              <a:lumMod val="9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858000" y="2971800"/>
            <a:ext cx="6858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7200900" y="1981200"/>
            <a:ext cx="0" cy="83820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7010400" y="6019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72000" y="3048000"/>
            <a:ext cx="914400" cy="3048000"/>
          </a:xfrm>
          <a:prstGeom prst="roundRect">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244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772400" cy="1143000"/>
          </a:xfrm>
        </p:spPr>
        <p:txBody>
          <a:bodyPr>
            <a:normAutofit fontScale="90000"/>
          </a:bodyPr>
          <a:lstStyle/>
          <a:p>
            <a:pPr algn="ctr"/>
            <a:r>
              <a:rPr lang="en-US" dirty="0" smtClean="0"/>
              <a:t>How to block people from your cell phone</a:t>
            </a:r>
            <a:endParaRPr lang="en-US" dirty="0"/>
          </a:p>
        </p:txBody>
      </p:sp>
    </p:spTree>
    <p:extLst>
      <p:ext uri="{BB962C8B-B14F-4D97-AF65-F5344CB8AC3E}">
        <p14:creationId xmlns:p14="http://schemas.microsoft.com/office/powerpoint/2010/main" val="3138282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3400" y="1524000"/>
            <a:ext cx="3124200" cy="468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814" y="1519410"/>
            <a:ext cx="3302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3276600" y="2137272"/>
            <a:ext cx="0" cy="212992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267200" y="5334000"/>
            <a:ext cx="3048000" cy="13752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a:off x="5791200" y="6324600"/>
            <a:ext cx="2209800"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09600" y="304800"/>
            <a:ext cx="7010400" cy="1015663"/>
          </a:xfrm>
          <a:prstGeom prst="rect">
            <a:avLst/>
          </a:prstGeom>
        </p:spPr>
        <p:txBody>
          <a:bodyPr wrap="square">
            <a:spAutoFit/>
          </a:bodyPr>
          <a:lstStyle/>
          <a:p>
            <a:r>
              <a:rPr lang="en-US" sz="2000" dirty="0"/>
              <a:t>TO BLOCK PEOPLE, continue to scroll down the privacy list until you get down to “Block people and apps” then you can manage who you want to block from viewing your comments and profile</a:t>
            </a:r>
          </a:p>
        </p:txBody>
      </p:sp>
    </p:spTree>
    <p:extLst>
      <p:ext uri="{BB962C8B-B14F-4D97-AF65-F5344CB8AC3E}">
        <p14:creationId xmlns:p14="http://schemas.microsoft.com/office/powerpoint/2010/main" val="173610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2000"/>
                                        <p:tgtEl>
                                          <p:spTgt spid="9"/>
                                        </p:tgtEl>
                                        <p:attrNameLst>
                                          <p:attrName>ppt_x</p:attrName>
                                        </p:attrNameLst>
                                      </p:cBhvr>
                                      <p:tavLst>
                                        <p:tav tm="0">
                                          <p:val>
                                            <p:strVal val="ppt_x"/>
                                          </p:val>
                                        </p:tav>
                                        <p:tav tm="100000">
                                          <p:val>
                                            <p:strVal val="ppt_x"/>
                                          </p:val>
                                        </p:tav>
                                      </p:tavLst>
                                    </p:anim>
                                    <p:anim calcmode="lin" valueType="num">
                                      <p:cBhvr additive="base">
                                        <p:cTn id="7" dur="2000"/>
                                        <p:tgtEl>
                                          <p:spTgt spid="9"/>
                                        </p:tgtEl>
                                        <p:attrNameLst>
                                          <p:attrName>ppt_y</p:attrName>
                                        </p:attrNameLst>
                                      </p:cBhvr>
                                      <p:tavLst>
                                        <p:tav tm="0">
                                          <p:val>
                                            <p:strVal val="ppt_y"/>
                                          </p:val>
                                        </p:tav>
                                        <p:tav tm="100000">
                                          <p:val>
                                            <p:strVal val="1+ppt_h/2"/>
                                          </p:val>
                                        </p:tav>
                                      </p:tavLst>
                                    </p:anim>
                                    <p:set>
                                      <p:cBhvr>
                                        <p:cTn id="8"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7772400" cy="1143000"/>
          </a:xfrm>
        </p:spPr>
        <p:txBody>
          <a:bodyPr>
            <a:normAutofit fontScale="90000"/>
          </a:bodyPr>
          <a:lstStyle/>
          <a:p>
            <a:pPr algn="ctr"/>
            <a:r>
              <a:rPr lang="en-US" dirty="0" smtClean="0"/>
              <a:t>How to deactivate your account from a computer</a:t>
            </a:r>
            <a:endParaRPr lang="en-US" dirty="0"/>
          </a:p>
        </p:txBody>
      </p:sp>
    </p:spTree>
    <p:extLst>
      <p:ext uri="{BB962C8B-B14F-4D97-AF65-F5344CB8AC3E}">
        <p14:creationId xmlns:p14="http://schemas.microsoft.com/office/powerpoint/2010/main" val="4116050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046" y="152400"/>
            <a:ext cx="7772400" cy="1143000"/>
          </a:xfrm>
        </p:spPr>
        <p:txBody>
          <a:bodyPr>
            <a:noAutofit/>
          </a:bodyPr>
          <a:lstStyle/>
          <a:p>
            <a:r>
              <a:rPr lang="en-US" sz="2000" b="1" u="sng" dirty="0" smtClean="0"/>
              <a:t/>
            </a:r>
            <a:br>
              <a:rPr lang="en-US" sz="2000" b="1" u="sng" dirty="0" smtClean="0"/>
            </a:br>
            <a:r>
              <a:rPr lang="en-US" sz="2000" b="1" dirty="0" smtClean="0"/>
              <a:t/>
            </a:r>
            <a:br>
              <a:rPr lang="en-US" sz="2000" b="1" dirty="0" smtClean="0"/>
            </a:br>
            <a:r>
              <a:rPr lang="en-US" sz="2000" b="1" dirty="0" smtClean="0"/>
              <a:t>1. click the gear icon in top right corner and click  account settings</a:t>
            </a:r>
            <a:endParaRPr lang="en-US" sz="2000" dirty="0"/>
          </a:p>
        </p:txBody>
      </p:sp>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0999" y="1371600"/>
            <a:ext cx="8000447" cy="5098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410200" y="1676400"/>
            <a:ext cx="1676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6934200" y="1981200"/>
            <a:ext cx="129540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79443" y="1905000"/>
            <a:ext cx="762000" cy="0"/>
          </a:xfrm>
          <a:prstGeom prst="line">
            <a:avLst/>
          </a:prstGeom>
          <a:ln w="1270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33600" y="2514600"/>
            <a:ext cx="990600" cy="0"/>
          </a:xfrm>
          <a:prstGeom prst="line">
            <a:avLst/>
          </a:prstGeom>
          <a:ln w="1270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86400" y="1626824"/>
            <a:ext cx="7620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57200" y="3124200"/>
            <a:ext cx="1084243" cy="609600"/>
          </a:xfrm>
          <a:prstGeom prst="rect">
            <a:avLst/>
          </a:prstGeom>
          <a:solidFill>
            <a:schemeClr val="tx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05788" y="5715000"/>
            <a:ext cx="1084243" cy="609600"/>
          </a:xfrm>
          <a:prstGeom prst="rect">
            <a:avLst/>
          </a:prstGeom>
          <a:solidFill>
            <a:schemeClr val="tx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031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7772400" cy="1143000"/>
          </a:xfrm>
        </p:spPr>
        <p:txBody>
          <a:bodyPr>
            <a:normAutofit fontScale="90000"/>
          </a:bodyPr>
          <a:lstStyle/>
          <a:p>
            <a:pPr algn="ctr"/>
            <a:r>
              <a:rPr lang="en-US" dirty="0" smtClean="0"/>
              <a:t>How to make your profile private from a computer</a:t>
            </a:r>
            <a:endParaRPr lang="en-US" dirty="0"/>
          </a:p>
        </p:txBody>
      </p:sp>
    </p:spTree>
    <p:extLst>
      <p:ext uri="{BB962C8B-B14F-4D97-AF65-F5344CB8AC3E}">
        <p14:creationId xmlns:p14="http://schemas.microsoft.com/office/powerpoint/2010/main" val="968851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04" y="152400"/>
            <a:ext cx="7772400" cy="1143000"/>
          </a:xfrm>
        </p:spPr>
        <p:txBody>
          <a:bodyPr>
            <a:noAutofit/>
          </a:bodyPr>
          <a:lstStyle/>
          <a:p>
            <a:r>
              <a:rPr lang="en-US" sz="2800" dirty="0" smtClean="0"/>
              <a:t>2. Click security in the left-hand column</a:t>
            </a:r>
            <a:endParaRPr lang="en-US" sz="2800" dirty="0"/>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000" y="1295400"/>
            <a:ext cx="8213408" cy="5317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28600" y="1676400"/>
            <a:ext cx="16764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1371600" y="1981200"/>
            <a:ext cx="121920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819400" y="2057400"/>
            <a:ext cx="1981200" cy="914400"/>
          </a:xfrm>
          <a:prstGeom prst="rect">
            <a:avLst/>
          </a:prstGeom>
          <a:solidFill>
            <a:schemeClr val="tx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14478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762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fontScale="90000"/>
          </a:bodyPr>
          <a:lstStyle/>
          <a:p>
            <a:r>
              <a:rPr lang="en-US" dirty="0" smtClean="0"/>
              <a:t>3. Click deactivate your account</a:t>
            </a:r>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28599" y="914400"/>
            <a:ext cx="8649607" cy="5641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600200" y="3171022"/>
            <a:ext cx="14478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2819400" y="3323422"/>
            <a:ext cx="129540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875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7772400" cy="1143000"/>
          </a:xfrm>
        </p:spPr>
        <p:txBody>
          <a:bodyPr>
            <a:normAutofit fontScale="90000"/>
          </a:bodyPr>
          <a:lstStyle/>
          <a:p>
            <a:pPr algn="ctr"/>
            <a:r>
              <a:rPr lang="en-US" dirty="0" smtClean="0"/>
              <a:t>How to deactivate your account from a cell phone</a:t>
            </a:r>
            <a:endParaRPr lang="en-US" dirty="0"/>
          </a:p>
        </p:txBody>
      </p:sp>
    </p:spTree>
    <p:extLst>
      <p:ext uri="{BB962C8B-B14F-4D97-AF65-F5344CB8AC3E}">
        <p14:creationId xmlns:p14="http://schemas.microsoft.com/office/powerpoint/2010/main" val="2446805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1143000"/>
          </a:xfrm>
        </p:spPr>
        <p:txBody>
          <a:bodyPr>
            <a:normAutofit fontScale="90000"/>
          </a:bodyPr>
          <a:lstStyle/>
          <a:p>
            <a:pPr algn="ctr"/>
            <a:r>
              <a:rPr lang="en-US" dirty="0" smtClean="0"/>
              <a:t>Step one: click the button in the top left corner with the three lines</a:t>
            </a:r>
            <a:endParaRPr lang="en-US" dirty="0"/>
          </a:p>
        </p:txBody>
      </p:sp>
      <p:pic>
        <p:nvPicPr>
          <p:cNvPr id="7170" name="Picture 2" descr="C:\Users\jsalas\Documents\IMG_045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00130"/>
            <a:ext cx="2876282" cy="510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1800" y="2133600"/>
            <a:ext cx="2514600" cy="1371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71800" y="4052830"/>
            <a:ext cx="2438400" cy="3667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43200" y="1500130"/>
            <a:ext cx="685800" cy="6334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89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fontScale="90000"/>
          </a:bodyPr>
          <a:lstStyle/>
          <a:p>
            <a:pPr algn="ctr"/>
            <a:r>
              <a:rPr lang="en-US" dirty="0" smtClean="0"/>
              <a:t>Step two: scroll down to account settings and click it </a:t>
            </a:r>
            <a:endParaRPr lang="en-US" dirty="0"/>
          </a:p>
        </p:txBody>
      </p:sp>
      <p:pic>
        <p:nvPicPr>
          <p:cNvPr id="8194" name="Picture 2" descr="C:\Users\jsalas\Documents\IMG_045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692" y="1410159"/>
            <a:ext cx="2961908" cy="525738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465296" y="4724400"/>
            <a:ext cx="2468903"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314450"/>
            <a:ext cx="347980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14400" y="2057400"/>
            <a:ext cx="1219200" cy="304800"/>
          </a:xfrm>
          <a:prstGeom prst="rect">
            <a:avLst/>
          </a:prstGeom>
          <a:solidFill>
            <a:schemeClr val="bg1">
              <a:lumMod val="85000"/>
              <a:lumOff val="1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276600" y="2137272"/>
            <a:ext cx="0" cy="212992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76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2000"/>
                                        <p:tgtEl>
                                          <p:spTgt spid="9"/>
                                        </p:tgtEl>
                                        <p:attrNameLst>
                                          <p:attrName>ppt_x</p:attrName>
                                        </p:attrNameLst>
                                      </p:cBhvr>
                                      <p:tavLst>
                                        <p:tav tm="0">
                                          <p:val>
                                            <p:strVal val="ppt_x"/>
                                          </p:val>
                                        </p:tav>
                                        <p:tav tm="100000">
                                          <p:val>
                                            <p:strVal val="ppt_x"/>
                                          </p:val>
                                        </p:tav>
                                      </p:tavLst>
                                    </p:anim>
                                    <p:anim calcmode="lin" valueType="num">
                                      <p:cBhvr additive="base">
                                        <p:cTn id="7" dur="2000"/>
                                        <p:tgtEl>
                                          <p:spTgt spid="9"/>
                                        </p:tgtEl>
                                        <p:attrNameLst>
                                          <p:attrName>ppt_y</p:attrName>
                                        </p:attrNameLst>
                                      </p:cBhvr>
                                      <p:tavLst>
                                        <p:tav tm="0">
                                          <p:val>
                                            <p:strVal val="ppt_y"/>
                                          </p:val>
                                        </p:tav>
                                        <p:tav tm="100000">
                                          <p:val>
                                            <p:strVal val="1+ppt_h/2"/>
                                          </p:val>
                                        </p:tav>
                                      </p:tavLst>
                                    </p:anim>
                                    <p:set>
                                      <p:cBhvr>
                                        <p:cTn id="8"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three: click the word general</a:t>
            </a:r>
            <a:endParaRPr lang="en-US" dirty="0"/>
          </a:p>
        </p:txBody>
      </p:sp>
      <p:pic>
        <p:nvPicPr>
          <p:cNvPr id="9218" name="Picture 2" descr="C:\Users\jsalas\Documents\IMG_04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6" y="1535430"/>
            <a:ext cx="2998631" cy="532257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627316" y="2209800"/>
            <a:ext cx="1106484"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667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four: click deactivate account</a:t>
            </a:r>
            <a:endParaRPr lang="en-US" dirty="0"/>
          </a:p>
        </p:txBody>
      </p:sp>
      <p:pic>
        <p:nvPicPr>
          <p:cNvPr id="10242" name="Picture 2" descr="C:\Users\jsalas\Documents\IMG_04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0"/>
            <a:ext cx="2770031" cy="491680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648200" y="3429000"/>
            <a:ext cx="11430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71800" y="2362200"/>
            <a:ext cx="609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29638" y="2819400"/>
            <a:ext cx="1161361"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687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normAutofit fontScale="90000"/>
          </a:bodyPr>
          <a:lstStyle/>
          <a:p>
            <a:r>
              <a:rPr lang="en-US" dirty="0" smtClean="0"/>
              <a:t>Step five: choose  a reason why you are deactivating account. After this, click deactivate.</a:t>
            </a:r>
            <a:endParaRPr lang="en-US" dirty="0"/>
          </a:p>
        </p:txBody>
      </p:sp>
      <p:pic>
        <p:nvPicPr>
          <p:cNvPr id="11266" name="Picture 2" descr="C:\Users\jsalas\Documents\IMG_04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2876282"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jsalas\Documents\IMG_04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2919211"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377108" y="5143500"/>
            <a:ext cx="19812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62430" y="6349388"/>
            <a:ext cx="838200" cy="3562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860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9559"/>
            <a:ext cx="7772400" cy="1143000"/>
          </a:xfrm>
        </p:spPr>
        <p:txBody>
          <a:bodyPr>
            <a:noAutofit/>
          </a:bodyPr>
          <a:lstStyle/>
          <a:p>
            <a:r>
              <a:rPr lang="en-US" sz="2400" dirty="0"/>
              <a:t>Step 1: log in to </a:t>
            </a:r>
            <a:r>
              <a:rPr lang="en-US" sz="2400" dirty="0" smtClean="0"/>
              <a:t>profile</a:t>
            </a:r>
            <a:br>
              <a:rPr lang="en-US" sz="2400" dirty="0" smtClean="0"/>
            </a:br>
            <a:r>
              <a:rPr lang="en-US" sz="2400" dirty="0"/>
              <a:t>Step 2: go up to right hand corner and click the small icon shaped like a gear</a:t>
            </a:r>
            <a:br>
              <a:rPr lang="en-US" sz="2400" dirty="0"/>
            </a:br>
            <a:r>
              <a:rPr lang="en-US" sz="2400" dirty="0" smtClean="0"/>
              <a:t/>
            </a:r>
            <a:br>
              <a:rPr lang="en-US" sz="2400" dirty="0" smtClean="0"/>
            </a:br>
            <a:endParaRPr lang="en-US" sz="2400" dirty="0"/>
          </a:p>
        </p:txBody>
      </p:sp>
      <p:pic>
        <p:nvPicPr>
          <p:cNvPr id="4" name="Content Placeholder 3"/>
          <p:cNvPicPr>
            <a:picLocks noGrp="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19480" y="1219200"/>
            <a:ext cx="6914920" cy="5486400"/>
          </a:xfrm>
          <a:prstGeom prst="rect">
            <a:avLst/>
          </a:prstGeom>
          <a:ln>
            <a:noFill/>
          </a:ln>
          <a:extLst>
            <a:ext uri="{53640926-AAD7-44D8-BBD7-CCE9431645EC}">
              <a14:shadowObscured xmlns:a14="http://schemas.microsoft.com/office/drawing/2010/main"/>
            </a:ext>
          </a:extLst>
        </p:spPr>
      </p:pic>
      <p:sp>
        <p:nvSpPr>
          <p:cNvPr id="8" name="Oval 7"/>
          <p:cNvSpPr/>
          <p:nvPr/>
        </p:nvSpPr>
        <p:spPr>
          <a:xfrm>
            <a:off x="7705381" y="1542361"/>
            <a:ext cx="914400" cy="7620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0" name="Straight Connector 9"/>
          <p:cNvCxnSpPr/>
          <p:nvPr/>
        </p:nvCxnSpPr>
        <p:spPr>
          <a:xfrm>
            <a:off x="2100548" y="2297015"/>
            <a:ext cx="803313" cy="7346"/>
          </a:xfrm>
          <a:prstGeom prst="line">
            <a:avLst/>
          </a:prstGeom>
          <a:ln w="101600">
            <a:solidFill>
              <a:schemeClr val="tx1">
                <a:lumMod val="9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3124200" y="2514600"/>
            <a:ext cx="609600" cy="0"/>
          </a:xfrm>
          <a:prstGeom prst="line">
            <a:avLst/>
          </a:prstGeom>
          <a:ln w="76200">
            <a:solidFill>
              <a:schemeClr val="tx1">
                <a:lumMod val="95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3151742" y="4151522"/>
            <a:ext cx="762000" cy="76200"/>
          </a:xfrm>
          <a:prstGeom prst="line">
            <a:avLst/>
          </a:prstGeom>
          <a:ln w="82550">
            <a:solidFill>
              <a:schemeClr val="tx1">
                <a:lumMod val="9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149906" y="5791200"/>
            <a:ext cx="609600" cy="0"/>
          </a:xfrm>
          <a:prstGeom prst="line">
            <a:avLst/>
          </a:prstGeom>
          <a:ln w="76200">
            <a:solidFill>
              <a:schemeClr val="tx1">
                <a:lumMod val="9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7010400" y="1923361"/>
            <a:ext cx="6096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34200" y="1865520"/>
            <a:ext cx="762000" cy="0"/>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38200"/>
            <a:ext cx="609600" cy="37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p:cNvCxnSpPr/>
          <p:nvPr/>
        </p:nvCxnSpPr>
        <p:spPr>
          <a:xfrm>
            <a:off x="3532742" y="2895600"/>
            <a:ext cx="609600" cy="0"/>
          </a:xfrm>
          <a:prstGeom prst="line">
            <a:avLst/>
          </a:prstGeom>
          <a:ln w="101600">
            <a:solidFill>
              <a:schemeClr val="tx1">
                <a:lumMod val="9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837542" y="3581400"/>
            <a:ext cx="963058" cy="0"/>
          </a:xfrm>
          <a:prstGeom prst="line">
            <a:avLst/>
          </a:prstGeom>
          <a:ln w="101600">
            <a:solidFill>
              <a:schemeClr val="tx1">
                <a:lumMod val="95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3759506" y="4066830"/>
            <a:ext cx="687636" cy="28232"/>
          </a:xfrm>
          <a:prstGeom prst="line">
            <a:avLst/>
          </a:prstGeom>
          <a:ln w="101600">
            <a:solidFill>
              <a:schemeClr val="tx1">
                <a:lumMod val="9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3508413" y="5012676"/>
            <a:ext cx="685800" cy="0"/>
          </a:xfrm>
          <a:prstGeom prst="line">
            <a:avLst/>
          </a:prstGeom>
          <a:ln w="101600">
            <a:solidFill>
              <a:schemeClr val="tx1">
                <a:lumMod val="9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3828820" y="5796707"/>
            <a:ext cx="609600" cy="0"/>
          </a:xfrm>
          <a:prstGeom prst="line">
            <a:avLst/>
          </a:prstGeom>
          <a:ln w="101600">
            <a:solidFill>
              <a:schemeClr val="tx1">
                <a:lumMod val="95000"/>
              </a:schemeClr>
            </a:solidFill>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1874704" y="5105400"/>
            <a:ext cx="12192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167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click privacy settings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1066800" y="1295400"/>
            <a:ext cx="7080173" cy="5153140"/>
          </a:xfrm>
          <a:prstGeom prst="rect">
            <a:avLst/>
          </a:prstGeom>
          <a:ln>
            <a:noFill/>
          </a:ln>
          <a:extLst>
            <a:ext uri="{53640926-AAD7-44D8-BBD7-CCE9431645EC}">
              <a14:shadowObscured xmlns:a14="http://schemas.microsoft.com/office/drawing/2010/main"/>
            </a:ext>
          </a:extLst>
        </p:spPr>
      </p:pic>
      <p:sp>
        <p:nvSpPr>
          <p:cNvPr id="5" name="Oval 4"/>
          <p:cNvSpPr/>
          <p:nvPr/>
        </p:nvSpPr>
        <p:spPr>
          <a:xfrm>
            <a:off x="6553200" y="1779798"/>
            <a:ext cx="1276350" cy="95422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 name="Straight Arrow Connector 5"/>
          <p:cNvCxnSpPr/>
          <p:nvPr/>
        </p:nvCxnSpPr>
        <p:spPr>
          <a:xfrm>
            <a:off x="5676900" y="2305050"/>
            <a:ext cx="876300" cy="0"/>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1524000" y="2133600"/>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15050" y="1724600"/>
            <a:ext cx="1076325" cy="0"/>
          </a:xfrm>
          <a:prstGeom prst="line">
            <a:avLst/>
          </a:prstGeom>
          <a:ln w="1143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219200" y="4876800"/>
            <a:ext cx="12192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6115049" y="1676400"/>
            <a:ext cx="1076325" cy="0"/>
          </a:xfrm>
          <a:prstGeom prst="line">
            <a:avLst/>
          </a:prstGeom>
          <a:ln w="1143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219200" y="1981200"/>
            <a:ext cx="304800" cy="323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824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normAutofit fontScale="90000"/>
          </a:bodyPr>
          <a:lstStyle/>
          <a:p>
            <a:r>
              <a:rPr lang="en-US" dirty="0"/>
              <a:t>Step 4: go to “Who can see my stuff?” and click edit</a:t>
            </a:r>
          </a:p>
        </p:txBody>
      </p:sp>
      <p:pic>
        <p:nvPicPr>
          <p:cNvPr id="4" name="Content Placeholder 3"/>
          <p:cNvPicPr>
            <a:picLocks noGrp="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457200" y="1295400"/>
            <a:ext cx="7696200" cy="5415708"/>
          </a:xfrm>
          <a:prstGeom prst="rect">
            <a:avLst/>
          </a:prstGeom>
          <a:ln>
            <a:noFill/>
          </a:ln>
          <a:extLst>
            <a:ext uri="{53640926-AAD7-44D8-BBD7-CCE9431645EC}">
              <a14:shadowObscured xmlns:a14="http://schemas.microsoft.com/office/drawing/2010/main"/>
            </a:ext>
          </a:extLst>
        </p:spPr>
      </p:pic>
      <p:sp>
        <p:nvSpPr>
          <p:cNvPr id="5" name="Oval 4"/>
          <p:cNvSpPr/>
          <p:nvPr/>
        </p:nvSpPr>
        <p:spPr>
          <a:xfrm>
            <a:off x="7010400" y="2743200"/>
            <a:ext cx="914400" cy="3302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 name="Straight Connector 6"/>
          <p:cNvCxnSpPr/>
          <p:nvPr/>
        </p:nvCxnSpPr>
        <p:spPr>
          <a:xfrm>
            <a:off x="6019800" y="1524000"/>
            <a:ext cx="990600" cy="0"/>
          </a:xfrm>
          <a:prstGeom prst="line">
            <a:avLst/>
          </a:prstGeom>
          <a:ln w="1143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19800" y="1612135"/>
            <a:ext cx="990600" cy="0"/>
          </a:xfrm>
          <a:prstGeom prst="line">
            <a:avLst/>
          </a:prstGeom>
          <a:ln w="1143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342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143000"/>
          </a:xfrm>
        </p:spPr>
        <p:txBody>
          <a:bodyPr>
            <a:normAutofit fontScale="90000"/>
          </a:bodyPr>
          <a:lstStyle/>
          <a:p>
            <a:r>
              <a:rPr lang="en-US" dirty="0"/>
              <a:t>Step 5: change your setting from everyone to friends, or only me depending on what you want to do </a:t>
            </a:r>
          </a:p>
        </p:txBody>
      </p:sp>
      <p:pic>
        <p:nvPicPr>
          <p:cNvPr id="4" name="Content Placeholder 3"/>
          <p:cNvPicPr>
            <a:picLocks noGrp="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479664" y="1676400"/>
            <a:ext cx="6292736" cy="5105400"/>
          </a:xfrm>
          <a:prstGeom prst="rect">
            <a:avLst/>
          </a:prstGeom>
          <a:ln>
            <a:noFill/>
          </a:ln>
          <a:extLst>
            <a:ext uri="{53640926-AAD7-44D8-BBD7-CCE9431645EC}">
              <a14:shadowObscured xmlns:a14="http://schemas.microsoft.com/office/drawing/2010/main"/>
            </a:ext>
          </a:extLst>
        </p:spPr>
      </p:pic>
      <p:sp>
        <p:nvSpPr>
          <p:cNvPr id="5" name="Oval 4"/>
          <p:cNvSpPr/>
          <p:nvPr/>
        </p:nvSpPr>
        <p:spPr>
          <a:xfrm>
            <a:off x="4806950" y="3842133"/>
            <a:ext cx="1905000" cy="18770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 name="Straight Arrow Connector 5"/>
          <p:cNvCxnSpPr/>
          <p:nvPr/>
        </p:nvCxnSpPr>
        <p:spPr>
          <a:xfrm>
            <a:off x="4343400" y="4121150"/>
            <a:ext cx="1339850" cy="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6248400" y="1905000"/>
            <a:ext cx="838200" cy="0"/>
          </a:xfrm>
          <a:prstGeom prst="line">
            <a:avLst/>
          </a:prstGeom>
          <a:ln w="1143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47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7772400" cy="1143000"/>
          </a:xfrm>
        </p:spPr>
        <p:txBody>
          <a:bodyPr>
            <a:normAutofit fontScale="90000"/>
          </a:bodyPr>
          <a:lstStyle/>
          <a:p>
            <a:pPr algn="ctr"/>
            <a:r>
              <a:rPr lang="en-US" dirty="0" smtClean="0"/>
              <a:t>How to make your profile private from a cell phone</a:t>
            </a:r>
            <a:endParaRPr lang="en-US" dirty="0"/>
          </a:p>
        </p:txBody>
      </p:sp>
    </p:spTree>
    <p:extLst>
      <p:ext uri="{BB962C8B-B14F-4D97-AF65-F5344CB8AC3E}">
        <p14:creationId xmlns:p14="http://schemas.microsoft.com/office/powerpoint/2010/main" val="2823405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 click the button in the top </a:t>
            </a:r>
            <a:r>
              <a:rPr lang="en-US" dirty="0" smtClean="0"/>
              <a:t>left corner </a:t>
            </a:r>
            <a:r>
              <a:rPr lang="en-US" dirty="0"/>
              <a:t>with the three lines</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409700"/>
            <a:ext cx="3505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3086100" y="6096000"/>
            <a:ext cx="1143000" cy="0"/>
          </a:xfrm>
          <a:prstGeom prst="line">
            <a:avLst/>
          </a:prstGeom>
          <a:ln w="1143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62000" y="1828800"/>
            <a:ext cx="1676400"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57600" y="6553200"/>
            <a:ext cx="838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7600" y="6629400"/>
            <a:ext cx="838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122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2: scroll down your list all the way to privacy &amp; terms and click it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314450"/>
            <a:ext cx="347980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3505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838200" y="2286000"/>
            <a:ext cx="1485900" cy="0"/>
          </a:xfrm>
          <a:prstGeom prst="line">
            <a:avLst/>
          </a:prstGeom>
          <a:ln w="889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2209800"/>
            <a:ext cx="1485900" cy="0"/>
          </a:xfrm>
          <a:prstGeom prst="line">
            <a:avLst/>
          </a:prstGeom>
          <a:ln w="889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62400" y="1295400"/>
            <a:ext cx="990600" cy="1477328"/>
          </a:xfrm>
          <a:prstGeom prst="rect">
            <a:avLst/>
          </a:prstGeom>
          <a:noFill/>
        </p:spPr>
        <p:txBody>
          <a:bodyPr wrap="square" rtlCol="0">
            <a:spAutoFit/>
          </a:bodyPr>
          <a:lstStyle/>
          <a:p>
            <a:r>
              <a:rPr lang="en-US" dirty="0" smtClean="0"/>
              <a:t>Scroll down</a:t>
            </a:r>
          </a:p>
          <a:p>
            <a:r>
              <a:rPr lang="en-US" dirty="0" smtClean="0"/>
              <a:t>To privacy settings</a:t>
            </a:r>
            <a:endParaRPr lang="en-US" dirty="0"/>
          </a:p>
        </p:txBody>
      </p:sp>
      <p:sp>
        <p:nvSpPr>
          <p:cNvPr id="11" name="Down Arrow 10"/>
          <p:cNvSpPr/>
          <p:nvPr/>
        </p:nvSpPr>
        <p:spPr>
          <a:xfrm>
            <a:off x="1981200" y="2772728"/>
            <a:ext cx="342900" cy="2209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3886200" y="5791200"/>
            <a:ext cx="1143000" cy="0"/>
          </a:xfrm>
          <a:prstGeom prst="straightConnector1">
            <a:avLst/>
          </a:prstGeom>
          <a:ln w="5715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953000" y="5562600"/>
            <a:ext cx="23622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70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2000"/>
                                        <p:tgtEl>
                                          <p:spTgt spid="11"/>
                                        </p:tgtEl>
                                        <p:attrNameLst>
                                          <p:attrName>ppt_x</p:attrName>
                                        </p:attrNameLst>
                                      </p:cBhvr>
                                      <p:tavLst>
                                        <p:tav tm="0">
                                          <p:val>
                                            <p:strVal val="ppt_x"/>
                                          </p:val>
                                        </p:tav>
                                        <p:tav tm="100000">
                                          <p:val>
                                            <p:strVal val="ppt_x"/>
                                          </p:val>
                                        </p:tav>
                                      </p:tavLst>
                                    </p:anim>
                                    <p:anim calcmode="lin" valueType="num">
                                      <p:cBhvr additive="base">
                                        <p:cTn id="7" dur="2000"/>
                                        <p:tgtEl>
                                          <p:spTgt spid="11"/>
                                        </p:tgtEl>
                                        <p:attrNameLst>
                                          <p:attrName>ppt_y</p:attrName>
                                        </p:attrNameLst>
                                      </p:cBhvr>
                                      <p:tavLst>
                                        <p:tav tm="0">
                                          <p:val>
                                            <p:strVal val="ppt_y"/>
                                          </p:val>
                                        </p:tav>
                                        <p:tav tm="100000">
                                          <p:val>
                                            <p:strVal val="1+ppt_h/2"/>
                                          </p:val>
                                        </p:tav>
                                      </p:tavLst>
                                    </p:anim>
                                    <p:set>
                                      <p:cBhvr>
                                        <p:cTn id="8"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Urban Pop">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691</TotalTime>
  <Words>356</Words>
  <Application>Microsoft Office PowerPoint</Application>
  <PresentationFormat>On-screen Show (4:3)</PresentationFormat>
  <Paragraphs>32</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Urban Pop</vt:lpstr>
      <vt:lpstr>Social Media Privacy Settings</vt:lpstr>
      <vt:lpstr>How to make your profile private from a computer</vt:lpstr>
      <vt:lpstr>Step 1: log in to profile Step 2: go up to right hand corner and click the small icon shaped like a gear  </vt:lpstr>
      <vt:lpstr>Step 3: click privacy settings</vt:lpstr>
      <vt:lpstr>Step 4: go to “Who can see my stuff?” and click edit</vt:lpstr>
      <vt:lpstr>Step 5: change your setting from everyone to friends, or only me depending on what you want to do </vt:lpstr>
      <vt:lpstr>How to make your profile private from a cell phone</vt:lpstr>
      <vt:lpstr>Step 1: click the button in the top left corner with the three lines</vt:lpstr>
      <vt:lpstr>Step 2: scroll down your list all the way to privacy &amp; terms and click it</vt:lpstr>
      <vt:lpstr>Step 3:  click privacy</vt:lpstr>
      <vt:lpstr>Step 4: look at “Privacy when you post.” If your setting is PUBLIC, change it to FRIENDS.</vt:lpstr>
      <vt:lpstr>How to block people from a computer</vt:lpstr>
      <vt:lpstr>Step one: click the icon to the left of the gear in the right corner</vt:lpstr>
      <vt:lpstr>Step two: click “how do I stop someone from bothering me? Then add the email or name of person in box</vt:lpstr>
      <vt:lpstr>Step four: click the person you would like to block and press close.</vt:lpstr>
      <vt:lpstr>How to block people from your cell phone</vt:lpstr>
      <vt:lpstr>PowerPoint Presentation</vt:lpstr>
      <vt:lpstr>How to deactivate your account from a computer</vt:lpstr>
      <vt:lpstr>  1. click the gear icon in top right corner and click  account settings</vt:lpstr>
      <vt:lpstr>2. Click security in the left-hand column</vt:lpstr>
      <vt:lpstr>3. Click deactivate your account</vt:lpstr>
      <vt:lpstr>How to deactivate your account from a cell phone</vt:lpstr>
      <vt:lpstr>Step one: click the button in the top left corner with the three lines</vt:lpstr>
      <vt:lpstr>Step two: scroll down to account settings and click it </vt:lpstr>
      <vt:lpstr>Step three: click the word general</vt:lpstr>
      <vt:lpstr>Step four: click deactivate account</vt:lpstr>
      <vt:lpstr>Step five: choose  a reason why you are deactivating account. After this, click deactivate.</vt:lpstr>
    </vt:vector>
  </TitlesOfParts>
  <Company>Chico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Privacy Settings</dc:title>
  <dc:creator>Jorge Salas</dc:creator>
  <cp:lastModifiedBy>Pedro  Caldera</cp:lastModifiedBy>
  <cp:revision>29</cp:revision>
  <dcterms:created xsi:type="dcterms:W3CDTF">2013-02-01T17:29:21Z</dcterms:created>
  <dcterms:modified xsi:type="dcterms:W3CDTF">2013-02-26T00:25:54Z</dcterms:modified>
</cp:coreProperties>
</file>